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aret" charset="1" panose="000000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t="0" r="-344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288929" cy="3288929"/>
          </a:xfrm>
          <a:custGeom>
            <a:avLst/>
            <a:gdLst/>
            <a:ahLst/>
            <a:cxnLst/>
            <a:rect r="r" b="b" t="t" l="l"/>
            <a:pathLst>
              <a:path h="3288929" w="3288929">
                <a:moveTo>
                  <a:pt x="0" y="0"/>
                </a:moveTo>
                <a:lnTo>
                  <a:pt x="3288929" y="0"/>
                </a:lnTo>
                <a:lnTo>
                  <a:pt x="3288929" y="3288929"/>
                </a:lnTo>
                <a:lnTo>
                  <a:pt x="0" y="3288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4388" y="0"/>
            <a:ext cx="3303612" cy="3288929"/>
          </a:xfrm>
          <a:custGeom>
            <a:avLst/>
            <a:gdLst/>
            <a:ahLst/>
            <a:cxnLst/>
            <a:rect r="r" b="b" t="t" l="l"/>
            <a:pathLst>
              <a:path h="3288929" w="3303612">
                <a:moveTo>
                  <a:pt x="0" y="0"/>
                </a:moveTo>
                <a:lnTo>
                  <a:pt x="3303612" y="0"/>
                </a:lnTo>
                <a:lnTo>
                  <a:pt x="3303612" y="3288929"/>
                </a:lnTo>
                <a:lnTo>
                  <a:pt x="0" y="3288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3027" y="3426163"/>
            <a:ext cx="15181947" cy="1283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5"/>
              </a:lnSpc>
            </a:pPr>
            <a:r>
              <a:rPr lang="en-US" sz="8193" spc="1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WEATHER FORCASTING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057775"/>
            <a:ext cx="18288000" cy="637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5"/>
              </a:lnSpc>
            </a:pPr>
            <a:r>
              <a:rPr lang="en-US" b="true" sz="4532" spc="5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PRESENTED BY</a:t>
            </a:r>
          </a:p>
          <a:p>
            <a:pPr algn="ctr">
              <a:lnSpc>
                <a:spcPts val="6345"/>
              </a:lnSpc>
            </a:pPr>
          </a:p>
          <a:p>
            <a:pPr algn="l">
              <a:lnSpc>
                <a:spcPts val="6345"/>
              </a:lnSpc>
            </a:pPr>
            <a:r>
              <a:rPr lang="en-US" b="true" sz="4532" spc="5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</a:t>
            </a:r>
            <a:r>
              <a:rPr lang="en-US" b="true" sz="4532" spc="5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David Osama                        Mariam Ibrahim                                                 </a:t>
            </a:r>
          </a:p>
          <a:p>
            <a:pPr algn="ctr">
              <a:lnSpc>
                <a:spcPts val="6345"/>
              </a:lnSpc>
            </a:pPr>
            <a:r>
              <a:rPr lang="en-US" b="true" sz="4532" spc="5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Basmala Tarek </a:t>
            </a:r>
          </a:p>
          <a:p>
            <a:pPr algn="l">
              <a:lnSpc>
                <a:spcPts val="6345"/>
              </a:lnSpc>
            </a:pPr>
            <a:r>
              <a:rPr lang="en-US" b="true" sz="4532" spc="5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NancyKhaled                        Shahd Mohamed</a:t>
            </a:r>
          </a:p>
          <a:p>
            <a:pPr algn="r">
              <a:lnSpc>
                <a:spcPts val="6345"/>
              </a:lnSpc>
            </a:pPr>
          </a:p>
          <a:p>
            <a:pPr algn="r">
              <a:lnSpc>
                <a:spcPts val="6345"/>
              </a:lnSpc>
            </a:pPr>
          </a:p>
          <a:p>
            <a:pPr algn="ctr">
              <a:lnSpc>
                <a:spcPts val="634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41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1215" y="0"/>
            <a:ext cx="6278472" cy="10287000"/>
            <a:chOff x="0" y="0"/>
            <a:chExt cx="406400" cy="6658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5481971" y="4092446"/>
            <a:ext cx="6278472" cy="10287000"/>
            <a:chOff x="0" y="0"/>
            <a:chExt cx="406400" cy="6658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>
                <a:alpha val="4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507532" y="4003659"/>
            <a:ext cx="8131522" cy="2056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5"/>
              </a:lnSpc>
            </a:pPr>
            <a:r>
              <a:rPr lang="en-US" sz="12018" b="true">
                <a:solidFill>
                  <a:srgbClr val="E6B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7340" y="-519576"/>
            <a:ext cx="5972867" cy="11326152"/>
            <a:chOff x="0" y="0"/>
            <a:chExt cx="406400" cy="770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75472" y="7051491"/>
            <a:ext cx="2327529" cy="4413617"/>
            <a:chOff x="0" y="0"/>
            <a:chExt cx="406400" cy="770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17374" y="0"/>
            <a:ext cx="7467934" cy="10287000"/>
            <a:chOff x="0" y="0"/>
            <a:chExt cx="552603" cy="761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2603" cy="761205"/>
            </a:xfrm>
            <a:custGeom>
              <a:avLst/>
              <a:gdLst/>
              <a:ahLst/>
              <a:cxnLst/>
              <a:rect r="r" b="b" t="t" l="l"/>
              <a:pathLst>
                <a:path h="761205" w="552603">
                  <a:moveTo>
                    <a:pt x="0" y="0"/>
                  </a:moveTo>
                  <a:lnTo>
                    <a:pt x="349403" y="0"/>
                  </a:lnTo>
                  <a:lnTo>
                    <a:pt x="552603" y="380603"/>
                  </a:lnTo>
                  <a:lnTo>
                    <a:pt x="349403" y="761205"/>
                  </a:lnTo>
                  <a:lnTo>
                    <a:pt x="0" y="761205"/>
                  </a:lnTo>
                  <a:lnTo>
                    <a:pt x="203200" y="380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2443" t="0" r="-7244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49529" y="2024152"/>
            <a:ext cx="7874379" cy="664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1"/>
              </a:lnSpc>
            </a:pPr>
            <a:r>
              <a:rPr lang="en-US" sz="4183" spc="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5819" y="3895753"/>
            <a:ext cx="10070186" cy="315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  <a:spcBef>
                <a:spcPct val="0"/>
              </a:spcBef>
            </a:pPr>
            <a:r>
              <a:rPr lang="en-US" sz="31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31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 Weather Forecasting App is designed to provide real-time weather updates with a user-friendly interface. It allows users to search for weather information by city using reliable API data.</a:t>
            </a:r>
          </a:p>
          <a:p>
            <a:pPr algn="ctr">
              <a:lnSpc>
                <a:spcPts val="28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7340" y="-519576"/>
            <a:ext cx="5972867" cy="11326152"/>
            <a:chOff x="0" y="0"/>
            <a:chExt cx="406400" cy="770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75472" y="7051491"/>
            <a:ext cx="2327529" cy="4413617"/>
            <a:chOff x="0" y="0"/>
            <a:chExt cx="406400" cy="770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055" y="4375019"/>
            <a:ext cx="711317" cy="1165461"/>
            <a:chOff x="0" y="0"/>
            <a:chExt cx="406400" cy="6658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98378" y="2640829"/>
            <a:ext cx="711317" cy="1165461"/>
            <a:chOff x="0" y="0"/>
            <a:chExt cx="406400" cy="6658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3732" y="6071110"/>
            <a:ext cx="765963" cy="1254996"/>
            <a:chOff x="0" y="0"/>
            <a:chExt cx="406400" cy="6658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117374" y="0"/>
            <a:ext cx="7467934" cy="10287000"/>
            <a:chOff x="0" y="0"/>
            <a:chExt cx="552603" cy="7612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2603" cy="761205"/>
            </a:xfrm>
            <a:custGeom>
              <a:avLst/>
              <a:gdLst/>
              <a:ahLst/>
              <a:cxnLst/>
              <a:rect r="r" b="b" t="t" l="l"/>
              <a:pathLst>
                <a:path h="761205" w="552603">
                  <a:moveTo>
                    <a:pt x="0" y="0"/>
                  </a:moveTo>
                  <a:lnTo>
                    <a:pt x="349403" y="0"/>
                  </a:lnTo>
                  <a:lnTo>
                    <a:pt x="552603" y="380603"/>
                  </a:lnTo>
                  <a:lnTo>
                    <a:pt x="349403" y="761205"/>
                  </a:lnTo>
                  <a:lnTo>
                    <a:pt x="0" y="761205"/>
                  </a:lnTo>
                  <a:lnTo>
                    <a:pt x="203200" y="380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0291" t="0" r="-8187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30523" y="990600"/>
            <a:ext cx="4377162" cy="9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5937" spc="11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19104" y="6453713"/>
            <a:ext cx="6121423" cy="52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5"/>
              </a:lnSpc>
            </a:pPr>
            <a:r>
              <a:rPr lang="en-US" sz="3204">
                <a:solidFill>
                  <a:srgbClr val="CB6CE6"/>
                </a:solidFill>
                <a:latin typeface="Garet"/>
                <a:ea typeface="Garet"/>
                <a:cs typeface="Garet"/>
                <a:sym typeface="Garet"/>
              </a:rPr>
              <a:t>Real-time weather updates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19104" y="2917128"/>
            <a:ext cx="4047896" cy="53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7"/>
              </a:lnSpc>
            </a:pPr>
            <a:r>
              <a:rPr lang="en-US" sz="3155">
                <a:solidFill>
                  <a:srgbClr val="CB6CE6"/>
                </a:solidFill>
                <a:latin typeface="Garet"/>
                <a:ea typeface="Garet"/>
                <a:cs typeface="Garet"/>
                <a:sym typeface="Garet"/>
              </a:rPr>
              <a:t>Get data using 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20841" y="8267972"/>
            <a:ext cx="3844423" cy="54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Daily Forcasting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19104" y="4682061"/>
            <a:ext cx="3916716" cy="53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2"/>
              </a:lnSpc>
            </a:pPr>
            <a:r>
              <a:rPr lang="en-US" sz="31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Hourly Forcasting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743732" y="7992856"/>
            <a:ext cx="711317" cy="1165461"/>
            <a:chOff x="0" y="0"/>
            <a:chExt cx="406400" cy="66586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7340" y="-519576"/>
            <a:ext cx="5972867" cy="11326152"/>
            <a:chOff x="0" y="0"/>
            <a:chExt cx="406400" cy="770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75472" y="7051491"/>
            <a:ext cx="2327529" cy="4413617"/>
            <a:chOff x="0" y="0"/>
            <a:chExt cx="406400" cy="770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34200" y="5021157"/>
            <a:ext cx="820609" cy="1344531"/>
            <a:chOff x="0" y="0"/>
            <a:chExt cx="406400" cy="6658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4200" y="2755689"/>
            <a:ext cx="820609" cy="1344531"/>
            <a:chOff x="0" y="0"/>
            <a:chExt cx="406400" cy="6658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34200" y="7286625"/>
            <a:ext cx="820609" cy="1344531"/>
            <a:chOff x="0" y="0"/>
            <a:chExt cx="406400" cy="6658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117374" y="0"/>
            <a:ext cx="7467934" cy="10287000"/>
            <a:chOff x="0" y="0"/>
            <a:chExt cx="552603" cy="7612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2603" cy="761205"/>
            </a:xfrm>
            <a:custGeom>
              <a:avLst/>
              <a:gdLst/>
              <a:ahLst/>
              <a:cxnLst/>
              <a:rect r="r" b="b" t="t" l="l"/>
              <a:pathLst>
                <a:path h="761205" w="552603">
                  <a:moveTo>
                    <a:pt x="0" y="0"/>
                  </a:moveTo>
                  <a:lnTo>
                    <a:pt x="349403" y="0"/>
                  </a:lnTo>
                  <a:lnTo>
                    <a:pt x="552603" y="380603"/>
                  </a:lnTo>
                  <a:lnTo>
                    <a:pt x="349403" y="761205"/>
                  </a:lnTo>
                  <a:lnTo>
                    <a:pt x="0" y="761205"/>
                  </a:lnTo>
                  <a:lnTo>
                    <a:pt x="203200" y="380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3311" t="0" r="-53311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94555" y="1009650"/>
            <a:ext cx="5788990" cy="74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9"/>
              </a:lnSpc>
            </a:pPr>
            <a:r>
              <a:rPr lang="en-US" sz="4751" spc="9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FEATURES CONT.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22070" y="2865156"/>
            <a:ext cx="6078008" cy="107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4"/>
              </a:lnSpc>
            </a:pPr>
            <a:r>
              <a:rPr lang="en-US" sz="3181">
                <a:solidFill>
                  <a:srgbClr val="CB6CE6"/>
                </a:solidFill>
                <a:latin typeface="Garet"/>
                <a:ea typeface="Garet"/>
                <a:cs typeface="Garet"/>
                <a:sym typeface="Garet"/>
              </a:rPr>
              <a:t>Change temperature between F and 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22070" y="5257178"/>
            <a:ext cx="6078008" cy="107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4"/>
              </a:lnSpc>
            </a:pPr>
            <a:r>
              <a:rPr lang="en-US" sz="318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Theme changed based on weather condition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16648" y="7630550"/>
            <a:ext cx="4892377" cy="57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3"/>
              </a:lnSpc>
            </a:pPr>
            <a:r>
              <a:rPr lang="en-US" sz="3438">
                <a:solidFill>
                  <a:srgbClr val="CB6CE6"/>
                </a:solidFill>
                <a:latin typeface="Garet"/>
                <a:ea typeface="Garet"/>
                <a:cs typeface="Garet"/>
                <a:sym typeface="Garet"/>
              </a:rPr>
              <a:t>Get weather by city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53186" y="0"/>
            <a:ext cx="3777832" cy="10471666"/>
            <a:chOff x="0" y="0"/>
            <a:chExt cx="411948" cy="11418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948" cy="1141868"/>
            </a:xfrm>
            <a:custGeom>
              <a:avLst/>
              <a:gdLst/>
              <a:ahLst/>
              <a:cxnLst/>
              <a:rect r="r" b="b" t="t" l="l"/>
              <a:pathLst>
                <a:path h="1141868" w="411948">
                  <a:moveTo>
                    <a:pt x="0" y="0"/>
                  </a:moveTo>
                  <a:lnTo>
                    <a:pt x="208748" y="0"/>
                  </a:lnTo>
                  <a:lnTo>
                    <a:pt x="411948" y="570934"/>
                  </a:lnTo>
                  <a:lnTo>
                    <a:pt x="208748" y="1141868"/>
                  </a:lnTo>
                  <a:lnTo>
                    <a:pt x="0" y="1141868"/>
                  </a:lnTo>
                  <a:lnTo>
                    <a:pt x="203200" y="570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7948" cy="1179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5763355" y="0"/>
            <a:ext cx="3777832" cy="10471666"/>
            <a:chOff x="0" y="0"/>
            <a:chExt cx="411948" cy="11418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1948" cy="1141868"/>
            </a:xfrm>
            <a:custGeom>
              <a:avLst/>
              <a:gdLst/>
              <a:ahLst/>
              <a:cxnLst/>
              <a:rect r="r" b="b" t="t" l="l"/>
              <a:pathLst>
                <a:path h="1141868" w="411948">
                  <a:moveTo>
                    <a:pt x="0" y="0"/>
                  </a:moveTo>
                  <a:lnTo>
                    <a:pt x="208748" y="0"/>
                  </a:lnTo>
                  <a:lnTo>
                    <a:pt x="411948" y="570934"/>
                  </a:lnTo>
                  <a:lnTo>
                    <a:pt x="208748" y="1141868"/>
                  </a:lnTo>
                  <a:lnTo>
                    <a:pt x="0" y="1141868"/>
                  </a:lnTo>
                  <a:lnTo>
                    <a:pt x="203200" y="570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7948" cy="1179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253186" y="92333"/>
            <a:ext cx="3426978" cy="10287000"/>
            <a:chOff x="0" y="0"/>
            <a:chExt cx="406400" cy="12199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219919"/>
            </a:xfrm>
            <a:custGeom>
              <a:avLst/>
              <a:gdLst/>
              <a:ahLst/>
              <a:cxnLst/>
              <a:rect r="r" b="b" t="t" l="l"/>
              <a:pathLst>
                <a:path h="121991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609960"/>
                  </a:lnTo>
                  <a:lnTo>
                    <a:pt x="203200" y="1219919"/>
                  </a:lnTo>
                  <a:lnTo>
                    <a:pt x="0" y="1219919"/>
                  </a:lnTo>
                  <a:lnTo>
                    <a:pt x="203200" y="609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4851" t="0" r="-17485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6114208" y="92333"/>
            <a:ext cx="3426978" cy="10287000"/>
            <a:chOff x="0" y="0"/>
            <a:chExt cx="406400" cy="12199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6400" cy="1219919"/>
            </a:xfrm>
            <a:custGeom>
              <a:avLst/>
              <a:gdLst/>
              <a:ahLst/>
              <a:cxnLst/>
              <a:rect r="r" b="b" t="t" l="l"/>
              <a:pathLst>
                <a:path h="121991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609960"/>
                  </a:lnTo>
                  <a:lnTo>
                    <a:pt x="203200" y="1219919"/>
                  </a:lnTo>
                  <a:lnTo>
                    <a:pt x="0" y="1219919"/>
                  </a:lnTo>
                  <a:lnTo>
                    <a:pt x="203200" y="609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8015" t="0" r="-21801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354136" y="1439136"/>
            <a:ext cx="9579727" cy="190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7"/>
              </a:lnSpc>
            </a:pPr>
            <a:r>
              <a:rPr lang="en-US" sz="5469" spc="10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ARCHITECTURE &amp; TECHNOLOGY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30171" y="6515979"/>
            <a:ext cx="1476998" cy="48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3"/>
              </a:lnSpc>
            </a:pPr>
            <a:r>
              <a:rPr lang="en-US" sz="28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71814" y="6535031"/>
            <a:ext cx="3910108" cy="45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1"/>
              </a:lnSpc>
            </a:pPr>
            <a:r>
              <a:rPr lang="en-US" sz="26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OpenWeatherMap API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20989" y="6544556"/>
            <a:ext cx="3446008" cy="80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5"/>
              </a:lnSpc>
            </a:pPr>
            <a:r>
              <a:rPr lang="en-US" sz="23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REST APIs for weather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6502" y="5535654"/>
            <a:ext cx="2178985" cy="5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3212">
                <a:solidFill>
                  <a:srgbClr val="CB6CE6"/>
                </a:solidFill>
                <a:latin typeface="Garet"/>
                <a:ea typeface="Garet"/>
                <a:cs typeface="Garet"/>
                <a:sym typeface="Garet"/>
              </a:rPr>
              <a:t>Frontend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7935" y="5506069"/>
            <a:ext cx="1240206" cy="56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6"/>
              </a:lnSpc>
            </a:pPr>
            <a:r>
              <a:rPr lang="en-US" sz="3347">
                <a:solidFill>
                  <a:srgbClr val="CB6CE6"/>
                </a:solidFill>
                <a:latin typeface="Garet"/>
                <a:ea typeface="Garet"/>
                <a:cs typeface="Garet"/>
                <a:sym typeface="Garet"/>
              </a:rPr>
              <a:t>API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94650" y="5535654"/>
            <a:ext cx="2135727" cy="53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3212">
                <a:solidFill>
                  <a:srgbClr val="CB6CE6"/>
                </a:solidFill>
                <a:latin typeface="Garet"/>
                <a:ea typeface="Garet"/>
                <a:cs typeface="Garet"/>
                <a:sym typeface="Garet"/>
              </a:rPr>
              <a:t>Backend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026502" y="4611318"/>
            <a:ext cx="407337" cy="667404"/>
            <a:chOff x="0" y="0"/>
            <a:chExt cx="406400" cy="6658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50701" y="4611318"/>
            <a:ext cx="407337" cy="667404"/>
            <a:chOff x="0" y="0"/>
            <a:chExt cx="406400" cy="6658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155176" y="4611318"/>
            <a:ext cx="407337" cy="667404"/>
            <a:chOff x="0" y="0"/>
            <a:chExt cx="406400" cy="66586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06400" cy="665869"/>
            </a:xfrm>
            <a:custGeom>
              <a:avLst/>
              <a:gdLst/>
              <a:ahLst/>
              <a:cxnLst/>
              <a:rect r="r" b="b" t="t" l="l"/>
              <a:pathLst>
                <a:path h="665869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32934"/>
                  </a:lnTo>
                  <a:lnTo>
                    <a:pt x="203200" y="665869"/>
                  </a:lnTo>
                  <a:lnTo>
                    <a:pt x="0" y="665869"/>
                  </a:lnTo>
                  <a:lnTo>
                    <a:pt x="203200" y="332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77800" y="-38100"/>
              <a:ext cx="152400" cy="70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4644405" y="4945021"/>
            <a:ext cx="3406707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8743993" y="4964163"/>
            <a:ext cx="3406707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7340" y="-519576"/>
            <a:ext cx="5972867" cy="11326152"/>
            <a:chOff x="0" y="0"/>
            <a:chExt cx="406400" cy="770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75472" y="7051491"/>
            <a:ext cx="2327529" cy="4413617"/>
            <a:chOff x="0" y="0"/>
            <a:chExt cx="406400" cy="770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17374" y="0"/>
            <a:ext cx="7467934" cy="10287000"/>
            <a:chOff x="0" y="0"/>
            <a:chExt cx="552603" cy="761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2603" cy="761205"/>
            </a:xfrm>
            <a:custGeom>
              <a:avLst/>
              <a:gdLst/>
              <a:ahLst/>
              <a:cxnLst/>
              <a:rect r="r" b="b" t="t" l="l"/>
              <a:pathLst>
                <a:path h="761205" w="552603">
                  <a:moveTo>
                    <a:pt x="0" y="0"/>
                  </a:moveTo>
                  <a:lnTo>
                    <a:pt x="349403" y="0"/>
                  </a:lnTo>
                  <a:lnTo>
                    <a:pt x="552603" y="380603"/>
                  </a:lnTo>
                  <a:lnTo>
                    <a:pt x="349403" y="761205"/>
                  </a:lnTo>
                  <a:lnTo>
                    <a:pt x="0" y="761205"/>
                  </a:lnTo>
                  <a:lnTo>
                    <a:pt x="203200" y="380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0291" t="0" r="-8187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37606" y="139631"/>
            <a:ext cx="5072588" cy="10007737"/>
          </a:xfrm>
          <a:custGeom>
            <a:avLst/>
            <a:gdLst/>
            <a:ahLst/>
            <a:cxnLst/>
            <a:rect r="r" b="b" t="t" l="l"/>
            <a:pathLst>
              <a:path h="10007737" w="5072588">
                <a:moveTo>
                  <a:pt x="0" y="0"/>
                </a:moveTo>
                <a:lnTo>
                  <a:pt x="5072588" y="0"/>
                </a:lnTo>
                <a:lnTo>
                  <a:pt x="5072588" y="10007738"/>
                </a:lnTo>
                <a:lnTo>
                  <a:pt x="0" y="1000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18" r="0" b="-631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7340" y="-519576"/>
            <a:ext cx="5972867" cy="11326152"/>
            <a:chOff x="0" y="0"/>
            <a:chExt cx="406400" cy="770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75472" y="7051491"/>
            <a:ext cx="2327529" cy="4413617"/>
            <a:chOff x="0" y="0"/>
            <a:chExt cx="406400" cy="770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17374" y="0"/>
            <a:ext cx="7467934" cy="10287000"/>
            <a:chOff x="0" y="0"/>
            <a:chExt cx="552603" cy="761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2603" cy="761205"/>
            </a:xfrm>
            <a:custGeom>
              <a:avLst/>
              <a:gdLst/>
              <a:ahLst/>
              <a:cxnLst/>
              <a:rect r="r" b="b" t="t" l="l"/>
              <a:pathLst>
                <a:path h="761205" w="552603">
                  <a:moveTo>
                    <a:pt x="0" y="0"/>
                  </a:moveTo>
                  <a:lnTo>
                    <a:pt x="349403" y="0"/>
                  </a:lnTo>
                  <a:lnTo>
                    <a:pt x="552603" y="380603"/>
                  </a:lnTo>
                  <a:lnTo>
                    <a:pt x="349403" y="761205"/>
                  </a:lnTo>
                  <a:lnTo>
                    <a:pt x="0" y="761205"/>
                  </a:lnTo>
                  <a:lnTo>
                    <a:pt x="203200" y="380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3311" t="0" r="-533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11828" y="0"/>
            <a:ext cx="5068666" cy="10287000"/>
          </a:xfrm>
          <a:custGeom>
            <a:avLst/>
            <a:gdLst/>
            <a:ahLst/>
            <a:cxnLst/>
            <a:rect r="r" b="b" t="t" l="l"/>
            <a:pathLst>
              <a:path h="10287000" w="5068666">
                <a:moveTo>
                  <a:pt x="0" y="0"/>
                </a:moveTo>
                <a:lnTo>
                  <a:pt x="5068666" y="0"/>
                </a:lnTo>
                <a:lnTo>
                  <a:pt x="50686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47" r="0" b="-4747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7340" y="-519576"/>
            <a:ext cx="5972867" cy="11326152"/>
            <a:chOff x="0" y="0"/>
            <a:chExt cx="406400" cy="770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75472" y="7051491"/>
            <a:ext cx="2327529" cy="4413617"/>
            <a:chOff x="0" y="0"/>
            <a:chExt cx="406400" cy="770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17374" y="0"/>
            <a:ext cx="7467934" cy="10287000"/>
            <a:chOff x="0" y="0"/>
            <a:chExt cx="552603" cy="761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2603" cy="761205"/>
            </a:xfrm>
            <a:custGeom>
              <a:avLst/>
              <a:gdLst/>
              <a:ahLst/>
              <a:cxnLst/>
              <a:rect r="r" b="b" t="t" l="l"/>
              <a:pathLst>
                <a:path h="761205" w="552603">
                  <a:moveTo>
                    <a:pt x="0" y="0"/>
                  </a:moveTo>
                  <a:lnTo>
                    <a:pt x="349403" y="0"/>
                  </a:lnTo>
                  <a:lnTo>
                    <a:pt x="552603" y="380603"/>
                  </a:lnTo>
                  <a:lnTo>
                    <a:pt x="349403" y="761205"/>
                  </a:lnTo>
                  <a:lnTo>
                    <a:pt x="0" y="761205"/>
                  </a:lnTo>
                  <a:lnTo>
                    <a:pt x="203200" y="380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0291" t="0" r="-8187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22678" y="0"/>
            <a:ext cx="4818667" cy="10287000"/>
          </a:xfrm>
          <a:custGeom>
            <a:avLst/>
            <a:gdLst/>
            <a:ahLst/>
            <a:cxnLst/>
            <a:rect r="r" b="b" t="t" l="l"/>
            <a:pathLst>
              <a:path h="10287000" w="4818667">
                <a:moveTo>
                  <a:pt x="0" y="0"/>
                </a:moveTo>
                <a:lnTo>
                  <a:pt x="4818667" y="0"/>
                </a:lnTo>
                <a:lnTo>
                  <a:pt x="48186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46" r="0" b="-204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7340" y="-519576"/>
            <a:ext cx="5972867" cy="11326152"/>
            <a:chOff x="0" y="0"/>
            <a:chExt cx="406400" cy="770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4A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75472" y="7051491"/>
            <a:ext cx="2327529" cy="4413617"/>
            <a:chOff x="0" y="0"/>
            <a:chExt cx="406400" cy="770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770643"/>
            </a:xfrm>
            <a:custGeom>
              <a:avLst/>
              <a:gdLst/>
              <a:ahLst/>
              <a:cxnLst/>
              <a:rect r="r" b="b" t="t" l="l"/>
              <a:pathLst>
                <a:path h="770643" w="406400">
                  <a:moveTo>
                    <a:pt x="0" y="0"/>
                  </a:moveTo>
                  <a:lnTo>
                    <a:pt x="203200" y="0"/>
                  </a:lnTo>
                  <a:lnTo>
                    <a:pt x="406400" y="385322"/>
                  </a:lnTo>
                  <a:lnTo>
                    <a:pt x="203200" y="770643"/>
                  </a:lnTo>
                  <a:lnTo>
                    <a:pt x="0" y="770643"/>
                  </a:lnTo>
                  <a:lnTo>
                    <a:pt x="203200" y="385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152400" cy="8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17374" y="0"/>
            <a:ext cx="7467934" cy="10287000"/>
            <a:chOff x="0" y="0"/>
            <a:chExt cx="552603" cy="7612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2603" cy="761205"/>
            </a:xfrm>
            <a:custGeom>
              <a:avLst/>
              <a:gdLst/>
              <a:ahLst/>
              <a:cxnLst/>
              <a:rect r="r" b="b" t="t" l="l"/>
              <a:pathLst>
                <a:path h="761205" w="552603">
                  <a:moveTo>
                    <a:pt x="0" y="0"/>
                  </a:moveTo>
                  <a:lnTo>
                    <a:pt x="349403" y="0"/>
                  </a:lnTo>
                  <a:lnTo>
                    <a:pt x="552603" y="380603"/>
                  </a:lnTo>
                  <a:lnTo>
                    <a:pt x="349403" y="761205"/>
                  </a:lnTo>
                  <a:lnTo>
                    <a:pt x="0" y="761205"/>
                  </a:lnTo>
                  <a:lnTo>
                    <a:pt x="203200" y="380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3311" t="0" r="-5331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63320" y="0"/>
            <a:ext cx="4629150" cy="10287000"/>
          </a:xfrm>
          <a:custGeom>
            <a:avLst/>
            <a:gdLst/>
            <a:ahLst/>
            <a:cxnLst/>
            <a:rect r="r" b="b" t="t" l="l"/>
            <a:pathLst>
              <a:path h="10287000" w="4629150">
                <a:moveTo>
                  <a:pt x="0" y="0"/>
                </a:moveTo>
                <a:lnTo>
                  <a:pt x="4629150" y="0"/>
                </a:lnTo>
                <a:lnTo>
                  <a:pt x="4629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DAGnsYPV4XU</dc:identifier>
  <dcterms:modified xsi:type="dcterms:W3CDTF">2011-08-01T06:04:30Z</dcterms:modified>
  <cp:revision>1</cp:revision>
  <dc:title>Black and Purple Gradient Futuristic Group Project Presentation</dc:title>
</cp:coreProperties>
</file>